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54" d="100"/>
          <a:sy n="54" d="100"/>
        </p:scale>
        <p:origin x="-2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29B-2FD1-9A41-AD94-0562F79F7492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B391-3D96-6544-B64B-B0630ED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9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29B-2FD1-9A41-AD94-0562F79F7492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B391-3D96-6544-B64B-B0630ED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1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29B-2FD1-9A41-AD94-0562F79F7492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B391-3D96-6544-B64B-B0630ED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2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29B-2FD1-9A41-AD94-0562F79F7492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B391-3D96-6544-B64B-B0630ED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2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29B-2FD1-9A41-AD94-0562F79F7492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B391-3D96-6544-B64B-B0630ED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2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29B-2FD1-9A41-AD94-0562F79F7492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B391-3D96-6544-B64B-B0630ED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9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29B-2FD1-9A41-AD94-0562F79F7492}" type="datetimeFigureOut">
              <a:rPr lang="en-US" smtClean="0"/>
              <a:t>5/2/17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B391-3D96-6544-B64B-B0630ED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2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29B-2FD1-9A41-AD94-0562F79F7492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B391-3D96-6544-B64B-B0630ED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1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29B-2FD1-9A41-AD94-0562F79F7492}" type="datetimeFigureOut">
              <a:rPr lang="en-US" smtClean="0"/>
              <a:t>5/2/17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B391-3D96-6544-B64B-B0630ED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5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29B-2FD1-9A41-AD94-0562F79F7492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B391-3D96-6544-B64B-B0630ED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9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29B-2FD1-9A41-AD94-0562F79F7492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B391-3D96-6544-B64B-B0630ED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4229B-2FD1-9A41-AD94-0562F79F7492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4B391-3D96-6544-B64B-B0630ED2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10" name="Picture 9" descr="game show sig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0"/>
          <a:stretch/>
        </p:blipFill>
        <p:spPr>
          <a:xfrm>
            <a:off x="1474561" y="2905126"/>
            <a:ext cx="7669439" cy="4270374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667000" y="142875"/>
            <a:ext cx="5508625" cy="2762251"/>
          </a:xfrm>
          <a:prstGeom prst="wedgeEllipseCallout">
            <a:avLst>
              <a:gd name="adj1" fmla="val -61389"/>
              <a:gd name="adj2" fmla="val 442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It’s time to play…</a:t>
            </a: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35250" y="3952874"/>
            <a:ext cx="5508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Cooper Black"/>
                <a:cs typeface="Cooper Black"/>
              </a:rPr>
              <a:t>Name That Tone!</a:t>
            </a:r>
            <a:endParaRPr lang="en-US" sz="7200" dirty="0">
              <a:solidFill>
                <a:srgbClr val="FF0000"/>
              </a:solidFill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08015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626" y="127000"/>
            <a:ext cx="8509000" cy="680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ngla MN"/>
                <a:cs typeface="Bangla MN"/>
              </a:rPr>
              <a:t>Jamie just broke up with me…</a:t>
            </a:r>
          </a:p>
          <a:p>
            <a:endParaRPr lang="en-US" sz="3600" dirty="0">
              <a:latin typeface="Bangla MN"/>
              <a:cs typeface="Bangla MN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Bangla MN"/>
                <a:cs typeface="Bangla MN"/>
              </a:rPr>
              <a:t>I can’t even eat right now; I just want to lay in bed and cry all day.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Bangla MN"/>
                <a:cs typeface="Bangla MN"/>
              </a:rPr>
              <a:t>I think I’ll ask Taylor to go to prom instead.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Bangla MN"/>
                <a:cs typeface="Bangla MN"/>
              </a:rPr>
              <a:t>It’s a shame because Jamie is such an awesome person.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Bangla MN"/>
                <a:cs typeface="Bangla MN"/>
              </a:rPr>
              <a:t>I’m going to ruin every single future relationship Jamie has.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Bangla MN"/>
                <a:cs typeface="Bangla MN"/>
              </a:rPr>
              <a:t>I can’t believe I wasted three months of my life in that relationship.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Bangla MN"/>
                <a:cs typeface="Bangla MN"/>
              </a:rPr>
              <a:t>Now I can go with Taylor to the prom!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Bangla MN"/>
                <a:cs typeface="Bangla MN"/>
              </a:rPr>
              <a:t>I was going to dumb him tomorrow anyway. </a:t>
            </a:r>
            <a:endParaRPr lang="en-US" sz="28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203976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499" y="269875"/>
            <a:ext cx="820737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oper Black"/>
                <a:cs typeface="Cooper Black"/>
              </a:rPr>
              <a:t>Let’s Increase Our Tone Vocabulary</a:t>
            </a:r>
          </a:p>
          <a:p>
            <a:pPr algn="ctr"/>
            <a:endParaRPr lang="en-US" sz="2800" dirty="0">
              <a:latin typeface="James Almacen"/>
              <a:cs typeface="James Almacen"/>
            </a:endParaRPr>
          </a:p>
          <a:p>
            <a:r>
              <a:rPr lang="en-US" sz="2800" dirty="0" smtClean="0">
                <a:latin typeface="Bangla MN"/>
                <a:cs typeface="Bangla MN"/>
              </a:rPr>
              <a:t>Tone Severity </a:t>
            </a:r>
            <a:r>
              <a:rPr lang="en-US" sz="2800" dirty="0" smtClean="0">
                <a:latin typeface="Bangla MN"/>
                <a:cs typeface="Bangla MN"/>
              </a:rPr>
              <a:t>Charts</a:t>
            </a:r>
            <a:endParaRPr lang="en-US" sz="2800" dirty="0" smtClean="0">
              <a:latin typeface="Bangla MN"/>
              <a:cs typeface="Bangla MN"/>
            </a:endParaRPr>
          </a:p>
          <a:p>
            <a:endParaRPr lang="en-US" sz="2800" dirty="0">
              <a:latin typeface="Bangla MN"/>
              <a:cs typeface="Bangla MN"/>
            </a:endParaRPr>
          </a:p>
          <a:p>
            <a:r>
              <a:rPr lang="en-US" sz="2800" dirty="0" smtClean="0">
                <a:latin typeface="Bangla MN"/>
                <a:cs typeface="Bangla MN"/>
              </a:rPr>
              <a:t>-arrange the words according to severity </a:t>
            </a:r>
            <a:r>
              <a:rPr lang="en-US" sz="2800" dirty="0" smtClean="0">
                <a:latin typeface="Bangla MN"/>
                <a:cs typeface="Bangla MN"/>
              </a:rPr>
              <a:t>in your notebooks</a:t>
            </a:r>
            <a:r>
              <a:rPr lang="en-US" sz="2800" dirty="0" smtClean="0">
                <a:latin typeface="Bangla MN"/>
                <a:cs typeface="Bangla MN"/>
              </a:rPr>
              <a:t>.</a:t>
            </a:r>
            <a:endParaRPr lang="en-US" sz="2800" dirty="0" smtClean="0">
              <a:latin typeface="Bangla MN"/>
              <a:cs typeface="Bangla MN"/>
            </a:endParaRPr>
          </a:p>
          <a:p>
            <a:endParaRPr lang="en-US" sz="2800" dirty="0" smtClean="0">
              <a:latin typeface="Bangla MN"/>
              <a:cs typeface="Bangla MN"/>
            </a:endParaRPr>
          </a:p>
          <a:p>
            <a:r>
              <a:rPr lang="en-US" sz="2800" dirty="0" smtClean="0">
                <a:latin typeface="Bangla MN"/>
                <a:cs typeface="Bangla MN"/>
              </a:rPr>
              <a:t>-match the sentences with the correct tone</a:t>
            </a:r>
          </a:p>
          <a:p>
            <a:endParaRPr lang="en-US" sz="2800" dirty="0" smtClean="0">
              <a:latin typeface="Bangla MN"/>
              <a:cs typeface="Bangla MN"/>
            </a:endParaRPr>
          </a:p>
          <a:p>
            <a:r>
              <a:rPr lang="en-US" sz="2800" dirty="0" smtClean="0">
                <a:latin typeface="Bangla MN"/>
                <a:cs typeface="Bangla MN"/>
              </a:rPr>
              <a:t>-find a visual that BEST shows each tone</a:t>
            </a:r>
          </a:p>
          <a:p>
            <a:endParaRPr lang="en-US" sz="2800" dirty="0">
              <a:latin typeface="Bangla MN"/>
              <a:cs typeface="Bangla MN"/>
            </a:endParaRPr>
          </a:p>
          <a:p>
            <a:pPr algn="ctr"/>
            <a:r>
              <a:rPr lang="en-US" sz="2800" dirty="0" smtClean="0">
                <a:latin typeface="Bangla MN"/>
                <a:cs typeface="Bangla MN"/>
              </a:rPr>
              <a:t>*check with </a:t>
            </a:r>
            <a:r>
              <a:rPr lang="en-US" sz="2800" dirty="0" smtClean="0">
                <a:latin typeface="Bangla MN"/>
                <a:cs typeface="Bangla MN"/>
              </a:rPr>
              <a:t>me</a:t>
            </a:r>
            <a:r>
              <a:rPr lang="en-US" sz="2800" dirty="0" smtClean="0">
                <a:latin typeface="Bangla MN"/>
                <a:cs typeface="Bangla MN"/>
              </a:rPr>
              <a:t> </a:t>
            </a:r>
            <a:r>
              <a:rPr lang="en-US" sz="2800" dirty="0" smtClean="0">
                <a:latin typeface="Bangla MN"/>
                <a:cs typeface="Bangla MN"/>
              </a:rPr>
              <a:t>before gluing down*</a:t>
            </a:r>
            <a:endParaRPr lang="en-US" sz="28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443308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145</Words>
  <Application>Microsoft Macintosh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Burris</dc:creator>
  <cp:lastModifiedBy>Amanda Burris</cp:lastModifiedBy>
  <cp:revision>4</cp:revision>
  <dcterms:created xsi:type="dcterms:W3CDTF">2017-05-01T12:16:07Z</dcterms:created>
  <dcterms:modified xsi:type="dcterms:W3CDTF">2017-05-02T15:20:49Z</dcterms:modified>
</cp:coreProperties>
</file>